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324" r:id="rId3"/>
    <p:sldId id="325" r:id="rId4"/>
    <p:sldId id="348" r:id="rId5"/>
    <p:sldId id="349" r:id="rId6"/>
    <p:sldId id="262" r:id="rId7"/>
    <p:sldId id="263" r:id="rId8"/>
    <p:sldId id="351" r:id="rId9"/>
    <p:sldId id="264" r:id="rId10"/>
    <p:sldId id="329" r:id="rId11"/>
    <p:sldId id="330" r:id="rId12"/>
    <p:sldId id="331" r:id="rId13"/>
    <p:sldId id="332" r:id="rId14"/>
    <p:sldId id="333" r:id="rId15"/>
    <p:sldId id="335" r:id="rId16"/>
    <p:sldId id="339" r:id="rId17"/>
    <p:sldId id="352" r:id="rId18"/>
    <p:sldId id="353" r:id="rId19"/>
    <p:sldId id="354" r:id="rId20"/>
    <p:sldId id="355" r:id="rId21"/>
    <p:sldId id="356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400" autoAdjust="0"/>
  </p:normalViewPr>
  <p:slideViewPr>
    <p:cSldViewPr snapToGrid="0" snapToObjects="1">
      <p:cViewPr>
        <p:scale>
          <a:sx n="75" d="100"/>
          <a:sy n="75" d="100"/>
        </p:scale>
        <p:origin x="-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DC2271D-9A67-0C48-8946-8780ACE0015B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E36AC50-0ED8-394D-8392-8A8EB41AFBA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43001"/>
            <a:ext cx="8957732" cy="4571999"/>
          </a:xfrm>
        </p:spPr>
        <p:txBody>
          <a:bodyPr/>
          <a:lstStyle/>
          <a:p>
            <a:r>
              <a:rPr lang="en-US" sz="7200" dirty="0" smtClean="0"/>
              <a:t>Welcome to</a:t>
            </a:r>
            <a:br>
              <a:rPr lang="en-US" sz="7200" dirty="0" smtClean="0"/>
            </a:br>
            <a:r>
              <a:rPr lang="en-US" sz="6000" dirty="0" smtClean="0"/>
              <a:t>A new year!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8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Formative – 40%</a:t>
            </a:r>
          </a:p>
          <a:p>
            <a:r>
              <a:rPr lang="en-US" dirty="0" smtClean="0"/>
              <a:t>Summative – 45%</a:t>
            </a:r>
          </a:p>
          <a:p>
            <a:r>
              <a:rPr lang="en-US" dirty="0" smtClean="0"/>
              <a:t>Final – 15%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5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Respect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Leave only with permission (ASK)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Your responsibility to make up work</a:t>
            </a:r>
          </a:p>
          <a:p>
            <a:r>
              <a:rPr lang="en-US" dirty="0" smtClean="0"/>
              <a:t>	BE DEPENDABLE!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WORK MUST BE YOUR OWN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Bring PEN/PENCIL/PAPER/BINDER everyday! </a:t>
            </a:r>
          </a:p>
          <a:p>
            <a:r>
              <a:rPr lang="en-US" dirty="0"/>
              <a:t>	</a:t>
            </a:r>
            <a:r>
              <a:rPr lang="en-US" dirty="0" smtClean="0"/>
              <a:t>(VPA, drama activities, drama 4 – no binder)</a:t>
            </a:r>
          </a:p>
          <a:p>
            <a:endParaRPr lang="en-US" dirty="0" smtClean="0"/>
          </a:p>
          <a:p>
            <a:r>
              <a:rPr lang="en-US" dirty="0" smtClean="0"/>
              <a:t>PARTICIPATE </a:t>
            </a:r>
            <a:r>
              <a:rPr lang="en-US" dirty="0"/>
              <a:t>(in and out of class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59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Full points for excused absence (bring in the day after absent!)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YOU are responsible for getting your work (on my door)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Turn in stuff at the beginning of class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Papers are accepted only ONE day late for up 10% credit off</a:t>
            </a:r>
          </a:p>
          <a:p>
            <a:pPr marL="914400" lvl="1" indent="-457200"/>
            <a:r>
              <a:rPr lang="en-US" dirty="0" smtClean="0"/>
              <a:t>After will be 50% off, work turned in after date = 0%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Big projects are due on the day</a:t>
            </a:r>
            <a:r>
              <a:rPr lang="en-US" dirty="0" smtClean="0"/>
              <a:t>!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0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Given 4 hall passes – only for emergencies!!!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MUST have it when you return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 keep a record on the back closet (I notice if you don’t check out, I’m not stupid).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Only be gone for 5 minutes – I call the front office to find you.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Hall passes do not carry over.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5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Plagiarism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do it – I will write you up. It’s not fun.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Food/drink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EVER EVER EVER EVER IN THE </a:t>
            </a:r>
            <a:r>
              <a:rPr lang="en-US" sz="2800" i="1" u="sng" dirty="0" smtClean="0"/>
              <a:t>AUDITORIUM!</a:t>
            </a:r>
          </a:p>
          <a:p>
            <a:r>
              <a:rPr lang="en-US" dirty="0" smtClean="0"/>
              <a:t>				…….ONLY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3" t="3517" b="23442"/>
          <a:stretch/>
        </p:blipFill>
        <p:spPr>
          <a:xfrm>
            <a:off x="0" y="1752600"/>
            <a:ext cx="4835312" cy="4571999"/>
          </a:xfrm>
        </p:spPr>
      </p:pic>
    </p:spTree>
    <p:extLst>
      <p:ext uri="{BB962C8B-B14F-4D97-AF65-F5344CB8AC3E}">
        <p14:creationId xmlns:p14="http://schemas.microsoft.com/office/powerpoint/2010/main" val="243815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Bring in your parent/guardian signature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Write 3 classroom rules you think we as a class/theatre students need.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Bring in both for Friday.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97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Twitter/Facebook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Mrs_Strohmaier</a:t>
            </a:r>
            <a:r>
              <a:rPr lang="en-US" dirty="0" smtClean="0"/>
              <a:t>		</a:t>
            </a:r>
          </a:p>
          <a:p>
            <a:endParaRPr lang="en-US" dirty="0"/>
          </a:p>
          <a:p>
            <a:r>
              <a:rPr lang="en-US" dirty="0" smtClean="0"/>
              <a:t>@</a:t>
            </a:r>
            <a:r>
              <a:rPr lang="en-US" dirty="0" err="1" smtClean="0"/>
              <a:t>Lafayette_Drama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FB: Mrs. </a:t>
            </a:r>
            <a:r>
              <a:rPr lang="en-US" dirty="0" err="1" smtClean="0"/>
              <a:t>Strohmaier</a:t>
            </a:r>
            <a:r>
              <a:rPr lang="en-US" dirty="0"/>
              <a:t> </a:t>
            </a:r>
            <a:r>
              <a:rPr lang="en-US" dirty="0" smtClean="0"/>
              <a:t>– Lafayette High School	</a:t>
            </a:r>
          </a:p>
          <a:p>
            <a:endParaRPr lang="en-US" dirty="0"/>
          </a:p>
          <a:p>
            <a:r>
              <a:rPr lang="en-US" dirty="0" smtClean="0"/>
              <a:t>FB: Lafayette High School Drama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5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receive messages via </a:t>
            </a:r>
            <a:r>
              <a:rPr lang="en-US" dirty="0" smtClean="0"/>
              <a:t>text:</a:t>
            </a:r>
          </a:p>
          <a:p>
            <a:endParaRPr lang="en-US" dirty="0" smtClean="0"/>
          </a:p>
          <a:p>
            <a:r>
              <a:rPr lang="en-US" dirty="0" smtClean="0"/>
              <a:t>A2 – TEXT:</a:t>
            </a:r>
          </a:p>
          <a:p>
            <a:r>
              <a:rPr lang="en-US" dirty="0"/>
              <a:t>@a2drama1 </a:t>
            </a:r>
            <a:r>
              <a:rPr lang="en-US" dirty="0" smtClean="0"/>
              <a:t>to 81010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B1 – TEXT:</a:t>
            </a:r>
          </a:p>
          <a:p>
            <a:r>
              <a:rPr lang="en-US" dirty="0" smtClean="0"/>
              <a:t> </a:t>
            </a:r>
            <a:r>
              <a:rPr lang="en-US" dirty="0" smtClean="0"/>
              <a:t>@</a:t>
            </a:r>
            <a:r>
              <a:rPr lang="en-US" dirty="0"/>
              <a:t>b1drama1 </a:t>
            </a:r>
            <a:r>
              <a:rPr lang="en-US" dirty="0" smtClean="0"/>
              <a:t>to </a:t>
            </a:r>
            <a:r>
              <a:rPr lang="en-US" dirty="0"/>
              <a:t>81010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7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myself…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 was born in Kalispell, MT and grew up in a log cabin in Swan Valley, MT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59"/>
            <a:ext cx="5021224" cy="3765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30606"/>
            <a:ext cx="5369859" cy="402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581" y="3092082"/>
            <a:ext cx="5316590" cy="376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81" y="0"/>
            <a:ext cx="5576847" cy="37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544"/>
            <a:ext cx="8229600" cy="1143000"/>
          </a:xfrm>
        </p:spPr>
        <p:txBody>
          <a:bodyPr/>
          <a:lstStyle/>
          <a:p>
            <a:r>
              <a:rPr lang="en-US" dirty="0" smtClean="0"/>
              <a:t>Auditions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181" y="1117456"/>
            <a:ext cx="9144000" cy="5740544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/>
              <a:t>Monday – August </a:t>
            </a:r>
            <a:r>
              <a:rPr lang="en-US" sz="2800" dirty="0" smtClean="0"/>
              <a:t>17</a:t>
            </a:r>
            <a:endParaRPr lang="en-US" sz="2800" b="1" dirty="0" smtClean="0"/>
          </a:p>
          <a:p>
            <a:r>
              <a:rPr lang="en-US" i="1" dirty="0" smtClean="0"/>
              <a:t>*One Flew Over the Cuckoo’s Nest</a:t>
            </a:r>
            <a:r>
              <a:rPr lang="en-US" dirty="0" smtClean="0"/>
              <a:t> and </a:t>
            </a:r>
            <a:r>
              <a:rPr lang="en-US" i="1" dirty="0" smtClean="0"/>
              <a:t>The Importance of Being Earnest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30 second to 1 min monologue 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Tuesday – August </a:t>
            </a:r>
            <a:r>
              <a:rPr lang="en-US" sz="2800" dirty="0"/>
              <a:t>1</a:t>
            </a:r>
            <a:r>
              <a:rPr lang="en-US" sz="2800" b="1" dirty="0" smtClean="0"/>
              <a:t>8 </a:t>
            </a:r>
          </a:p>
          <a:p>
            <a:r>
              <a:rPr lang="en-US" dirty="0" smtClean="0"/>
              <a:t>*Potential Callbacks for </a:t>
            </a:r>
            <a:r>
              <a:rPr lang="en-US" i="1" dirty="0" smtClean="0"/>
              <a:t>Cuckoo’s Nest (after school)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r>
              <a:rPr lang="en-US" sz="2800" b="1" dirty="0" smtClean="0"/>
              <a:t>Wednesday – August </a:t>
            </a:r>
            <a:r>
              <a:rPr lang="en-US" sz="2800" dirty="0" smtClean="0"/>
              <a:t>19</a:t>
            </a:r>
            <a:endParaRPr lang="en-US" sz="2800" b="1" dirty="0" smtClean="0"/>
          </a:p>
          <a:p>
            <a:r>
              <a:rPr lang="en-US" dirty="0" smtClean="0"/>
              <a:t>*</a:t>
            </a:r>
            <a:r>
              <a:rPr lang="en-US" i="1" dirty="0" smtClean="0"/>
              <a:t>One Flew Over the Cuckoo’s Nest Read Through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parent meeting at 6pm</a:t>
            </a:r>
          </a:p>
          <a:p>
            <a:endParaRPr lang="en-US" sz="2500" i="1" dirty="0"/>
          </a:p>
          <a:p>
            <a:r>
              <a:rPr lang="en-US" sz="2600" dirty="0" smtClean="0"/>
              <a:t>August 20, 24, 25, 26, 27, 28</a:t>
            </a:r>
          </a:p>
          <a:p>
            <a:r>
              <a:rPr lang="en-US" sz="2600" dirty="0" smtClean="0"/>
              <a:t>*Before School – tech interviews (sign up on the callboard)</a:t>
            </a: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160470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93715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Getting to Know </a:t>
            </a:r>
            <a:r>
              <a:rPr lang="en-US" dirty="0" err="1" smtClean="0"/>
              <a:t>yoU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Find students in the class that are the “answers” on the sheet!</a:t>
            </a:r>
          </a:p>
        </p:txBody>
      </p:sp>
    </p:spTree>
    <p:extLst>
      <p:ext uri="{BB962C8B-B14F-4D97-AF65-F5344CB8AC3E}">
        <p14:creationId xmlns:p14="http://schemas.microsoft.com/office/powerpoint/2010/main" val="229058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your table:</a:t>
            </a:r>
          </a:p>
          <a:p>
            <a:r>
              <a:rPr lang="en-US" dirty="0" smtClean="0"/>
              <a:t>Come up with four rules you think should be implemented in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I married my college sweetheart 3 years ago – AKA the “coolest person ever” – Dr. Mitchell Strohmaier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" t="9131" b="6373"/>
          <a:stretch/>
        </p:blipFill>
        <p:spPr>
          <a:xfrm>
            <a:off x="3877732" y="0"/>
            <a:ext cx="5387712" cy="7127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978" r="7116"/>
          <a:stretch/>
        </p:blipFill>
        <p:spPr>
          <a:xfrm>
            <a:off x="-818395" y="-116741"/>
            <a:ext cx="5695196" cy="71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We have 3… yes, 3 wiener dogs!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-127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4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4. I </a:t>
            </a:r>
            <a:r>
              <a:rPr lang="en-US" i="1" dirty="0" smtClean="0"/>
              <a:t>LOVE</a:t>
            </a:r>
            <a:r>
              <a:rPr lang="en-US" dirty="0" smtClean="0"/>
              <a:t> to travel. In fact, I’ve been to 46 states and 15 countries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		</a:t>
            </a:r>
          </a:p>
          <a:p>
            <a:pPr marL="0" indent="0">
              <a:buNone/>
            </a:pPr>
            <a:r>
              <a:rPr lang="en-US" sz="1800" dirty="0" smtClean="0"/>
              <a:t>…(if you count The Vatican and US)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6153">
            <a:off x="665844" y="466030"/>
            <a:ext cx="3384846" cy="510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9552">
            <a:off x="2106841" y="511169"/>
            <a:ext cx="5439257" cy="5439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3971">
            <a:off x="6197" y="316204"/>
            <a:ext cx="9144000" cy="605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63275" cy="6335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8811">
            <a:off x="1516337" y="536437"/>
            <a:ext cx="5595216" cy="8445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3403" b="12995"/>
          <a:stretch/>
        </p:blipFill>
        <p:spPr>
          <a:xfrm>
            <a:off x="1219200" y="610334"/>
            <a:ext cx="6858000" cy="5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5. I </a:t>
            </a:r>
            <a:r>
              <a:rPr lang="en-US" i="1" dirty="0" smtClean="0"/>
              <a:t>LOVE</a:t>
            </a:r>
            <a:r>
              <a:rPr lang="en-US" dirty="0" smtClean="0"/>
              <a:t> the arts! </a:t>
            </a:r>
            <a:r>
              <a:rPr lang="en-US" dirty="0" smtClean="0">
                <a:sym typeface="Wingdings"/>
              </a:rPr>
              <a:t> I used to act quite a bit (theatre major), I play guitar and sing, and my dad is a professional artist. Now, I direct plays at Lafayette!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0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6. I </a:t>
            </a:r>
            <a:r>
              <a:rPr lang="en-US" i="1" dirty="0" smtClean="0"/>
              <a:t>LOVE</a:t>
            </a:r>
            <a:r>
              <a:rPr lang="en-US" dirty="0" smtClean="0"/>
              <a:t> Lafayette!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819" y="336358"/>
            <a:ext cx="2711180" cy="2747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7901"/>
          <a:stretch/>
        </p:blipFill>
        <p:spPr>
          <a:xfrm>
            <a:off x="0" y="3285067"/>
            <a:ext cx="9143999" cy="357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070" y="1148961"/>
            <a:ext cx="4237330" cy="56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>
          <a:xfrm>
            <a:off x="0" y="-1140647"/>
            <a:ext cx="9286263" cy="53299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3016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Description </a:t>
            </a:r>
          </a:p>
          <a:p>
            <a:r>
              <a:rPr lang="en-US" dirty="0" smtClean="0"/>
              <a:t>Content</a:t>
            </a:r>
          </a:p>
          <a:p>
            <a:r>
              <a:rPr lang="en-US" dirty="0" smtClean="0"/>
              <a:t>Goals</a:t>
            </a:r>
          </a:p>
          <a:p>
            <a:r>
              <a:rPr lang="en-US" dirty="0" smtClean="0"/>
              <a:t>Assessment</a:t>
            </a:r>
          </a:p>
          <a:p>
            <a:r>
              <a:rPr lang="en-US" dirty="0" smtClean="0"/>
              <a:t>Policies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10041</TotalTime>
  <Words>501</Words>
  <Application>Microsoft Macintosh PowerPoint</Application>
  <PresentationFormat>On-screen Show (4:3)</PresentationFormat>
  <Paragraphs>93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Essential</vt:lpstr>
      <vt:lpstr>Welcome to A new year!</vt:lpstr>
      <vt:lpstr>About myself…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Syllabus</vt:lpstr>
      <vt:lpstr>Grading</vt:lpstr>
      <vt:lpstr>Expectations</vt:lpstr>
      <vt:lpstr>LATE WORK</vt:lpstr>
      <vt:lpstr>Hall Passes</vt:lpstr>
      <vt:lpstr>Plagiarism</vt:lpstr>
      <vt:lpstr>Food/drink policy</vt:lpstr>
      <vt:lpstr>DRAMA</vt:lpstr>
      <vt:lpstr>HW</vt:lpstr>
      <vt:lpstr>Twitter/Facebook</vt:lpstr>
      <vt:lpstr>Remind 101</vt:lpstr>
      <vt:lpstr>Auditions</vt:lpstr>
      <vt:lpstr>Getting to Know yoU!</vt:lpstr>
      <vt:lpstr>Class RUles</vt:lpstr>
    </vt:vector>
  </TitlesOfParts>
  <Company>Fayette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Drama!</dc:title>
  <dc:creator>LHS Drama Lafayette High School</dc:creator>
  <cp:lastModifiedBy>LHS Drama Lafayette High School</cp:lastModifiedBy>
  <cp:revision>40</cp:revision>
  <dcterms:created xsi:type="dcterms:W3CDTF">2013-08-11T19:57:57Z</dcterms:created>
  <dcterms:modified xsi:type="dcterms:W3CDTF">2015-08-06T20:38:29Z</dcterms:modified>
</cp:coreProperties>
</file>