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9" r:id="rId4"/>
  </p:sldMasterIdLst>
  <p:sldIdLst>
    <p:sldId id="291" r:id="rId5"/>
    <p:sldId id="276" r:id="rId6"/>
    <p:sldId id="278" r:id="rId7"/>
    <p:sldId id="281" r:id="rId8"/>
    <p:sldId id="282" r:id="rId9"/>
    <p:sldId id="284" r:id="rId10"/>
    <p:sldId id="285" r:id="rId11"/>
    <p:sldId id="270" r:id="rId12"/>
    <p:sldId id="271" r:id="rId13"/>
    <p:sldId id="274" r:id="rId14"/>
    <p:sldId id="256" r:id="rId15"/>
    <p:sldId id="258" r:id="rId16"/>
    <p:sldId id="257" r:id="rId17"/>
    <p:sldId id="259" r:id="rId18"/>
    <p:sldId id="260" r:id="rId19"/>
    <p:sldId id="261" r:id="rId20"/>
    <p:sldId id="263" r:id="rId21"/>
    <p:sldId id="265" r:id="rId22"/>
    <p:sldId id="266" r:id="rId23"/>
    <p:sldId id="264" r:id="rId24"/>
    <p:sldId id="267" r:id="rId25"/>
    <p:sldId id="262" r:id="rId26"/>
    <p:sldId id="268" r:id="rId27"/>
    <p:sldId id="269" r:id="rId28"/>
    <p:sldId id="298" r:id="rId29"/>
    <p:sldId id="292" r:id="rId30"/>
    <p:sldId id="293" r:id="rId31"/>
    <p:sldId id="294" r:id="rId32"/>
    <p:sldId id="295" r:id="rId33"/>
    <p:sldId id="296" r:id="rId34"/>
    <p:sldId id="297" r:id="rId35"/>
    <p:sldId id="28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1" autoAdjust="0"/>
    <p:restoredTop sz="86444" autoAdjust="0"/>
  </p:normalViewPr>
  <p:slideViewPr>
    <p:cSldViewPr snapToGrid="0" snapToObjects="1">
      <p:cViewPr varScale="1">
        <p:scale>
          <a:sx n="55" d="100"/>
          <a:sy n="55" d="100"/>
        </p:scale>
        <p:origin x="-11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A52-2D9C-A34B-930E-0F42D28F4908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9762-E592-E84C-B5A3-F65F5627E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A52-2D9C-A34B-930E-0F42D28F4908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9762-E592-E84C-B5A3-F65F5627E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A52-2D9C-A34B-930E-0F42D28F4908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9762-E592-E84C-B5A3-F65F5627E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A52-2D9C-A34B-930E-0F42D28F4908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9762-E592-E84C-B5A3-F65F5627E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A52-2D9C-A34B-930E-0F42D28F4908}" type="datetimeFigureOut">
              <a:rPr lang="en-US" smtClean="0"/>
              <a:t>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9762-E592-E84C-B5A3-F65F5627E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A52-2D9C-A34B-930E-0F42D28F4908}" type="datetimeFigureOut">
              <a:rPr lang="en-US" smtClean="0"/>
              <a:t>8/6/15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589762-E592-E84C-B5A3-F65F5627EE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A52-2D9C-A34B-930E-0F42D28F4908}" type="datetimeFigureOut">
              <a:rPr lang="en-US" smtClean="0"/>
              <a:t>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9762-E592-E84C-B5A3-F65F5627E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14A52-2D9C-A34B-930E-0F42D28F4908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E589762-E592-E84C-B5A3-F65F5627E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1D14A52-2D9C-A34B-930E-0F42D28F4908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9762-E592-E84C-B5A3-F65F5627E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1D14A52-2D9C-A34B-930E-0F42D28F4908}" type="datetimeFigureOut">
              <a:rPr lang="en-US" smtClean="0"/>
              <a:t>8/6/15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E589762-E592-E84C-B5A3-F65F5627EE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 1 – 8/16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Rules</a:t>
            </a:r>
          </a:p>
          <a:p>
            <a:r>
              <a:rPr lang="en-US" dirty="0" smtClean="0"/>
              <a:t>Bingo</a:t>
            </a:r>
          </a:p>
          <a:p>
            <a:r>
              <a:rPr lang="en-US" dirty="0" smtClean="0"/>
              <a:t>Audition Info</a:t>
            </a:r>
          </a:p>
          <a:p>
            <a:r>
              <a:rPr lang="en-US" dirty="0" smtClean="0"/>
              <a:t>Rules for Class</a:t>
            </a:r>
          </a:p>
          <a:p>
            <a:r>
              <a:rPr lang="en-US" dirty="0" smtClean="0"/>
              <a:t>Lip Sync Info.</a:t>
            </a:r>
          </a:p>
          <a:p>
            <a:r>
              <a:rPr lang="en-US" dirty="0" err="1" smtClean="0"/>
              <a:t>Chapt</a:t>
            </a:r>
            <a:r>
              <a:rPr lang="en-US" dirty="0" smtClean="0"/>
              <a:t> 1 notes</a:t>
            </a:r>
          </a:p>
          <a:p>
            <a:r>
              <a:rPr lang="en-US" dirty="0" smtClean="0"/>
              <a:t>Character Analysis for Lip Sync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5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Lip Sync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Believable – committed to character!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Lip sync – do you know your song?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Gestures/movement – expressive or being made up on the spot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Physicality – varied?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Stage presence – command attention!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keep your rubric (points off if I have to provide </a:t>
            </a:r>
            <a:r>
              <a:rPr lang="en-US" sz="3200" dirty="0" smtClean="0"/>
              <a:t>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42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3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Lip Sync – next Friday (8/29) – </a:t>
            </a:r>
          </a:p>
          <a:p>
            <a:pPr lvl="1"/>
            <a:r>
              <a:rPr lang="en-US" dirty="0" smtClean="0"/>
              <a:t>get song approved before performing next class</a:t>
            </a:r>
          </a:p>
          <a:p>
            <a:endParaRPr lang="en-US" dirty="0"/>
          </a:p>
          <a:p>
            <a:r>
              <a:rPr lang="en-US" dirty="0" smtClean="0"/>
              <a:t>Wednesday!!! – first quiz (8/27). 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Homework TONIGHT (for Thursday) – read 19-27</a:t>
            </a:r>
          </a:p>
          <a:p>
            <a:endParaRPr lang="en-US" dirty="0"/>
          </a:p>
          <a:p>
            <a:r>
              <a:rPr lang="en-US" dirty="0" smtClean="0"/>
              <a:t>Character Analysis due Monday (8/25)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8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Company Organization (7-18)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include – director, actor, technicians</a:t>
            </a:r>
          </a:p>
          <a:p>
            <a:pPr lvl="1"/>
            <a:r>
              <a:rPr lang="en-US" dirty="0" smtClean="0"/>
              <a:t>Possibly the playwright</a:t>
            </a:r>
          </a:p>
          <a:p>
            <a:r>
              <a:rPr lang="en-US" dirty="0" smtClean="0"/>
              <a:t>Works as a team for the good of the show!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713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328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Director</a:t>
            </a:r>
          </a:p>
          <a:p>
            <a:pPr lvl="1"/>
            <a:r>
              <a:rPr lang="en-US" dirty="0" smtClean="0"/>
              <a:t>Combines who, what, where, and when into a package that reflects his/her unit of vision</a:t>
            </a:r>
          </a:p>
          <a:p>
            <a:pPr lvl="1"/>
            <a:r>
              <a:rPr lang="en-US" dirty="0" smtClean="0"/>
              <a:t>Creates </a:t>
            </a:r>
            <a:r>
              <a:rPr lang="en-US" b="1" i="1" dirty="0" smtClean="0"/>
              <a:t>blocking</a:t>
            </a:r>
            <a:r>
              <a:rPr lang="en-US" dirty="0" smtClean="0"/>
              <a:t> (movement) on stage</a:t>
            </a:r>
          </a:p>
          <a:p>
            <a:pPr lvl="1"/>
            <a:r>
              <a:rPr lang="en-US" dirty="0" smtClean="0"/>
              <a:t>Overall look, casting, helping actors refine character</a:t>
            </a:r>
          </a:p>
          <a:p>
            <a:r>
              <a:rPr lang="en-US" dirty="0" smtClean="0"/>
              <a:t>Assistant Director</a:t>
            </a:r>
          </a:p>
          <a:p>
            <a:pPr lvl="1"/>
            <a:r>
              <a:rPr lang="en-US" dirty="0" smtClean="0"/>
              <a:t>Supports director by keeping a </a:t>
            </a:r>
            <a:r>
              <a:rPr lang="en-US" b="1" i="1" dirty="0" smtClean="0"/>
              <a:t>blocking plot </a:t>
            </a:r>
            <a:r>
              <a:rPr lang="en-US" dirty="0" smtClean="0"/>
              <a:t>(diagram with actor’s movement marked).</a:t>
            </a:r>
            <a:endParaRPr lang="en-US" b="1" i="1" dirty="0" smtClean="0"/>
          </a:p>
          <a:p>
            <a:pPr lvl="1"/>
            <a:r>
              <a:rPr lang="en-US" dirty="0" smtClean="0"/>
              <a:t>Helps actors learn lines, running side rehearsals, etc.</a:t>
            </a:r>
          </a:p>
          <a:p>
            <a:pPr lvl="1"/>
            <a:r>
              <a:rPr lang="en-US" dirty="0" smtClean="0"/>
              <a:t>“Right hand” to the director!</a:t>
            </a:r>
          </a:p>
          <a:p>
            <a:pPr lvl="1"/>
            <a:r>
              <a:rPr lang="en-US" dirty="0" smtClean="0"/>
              <a:t>Remains alert and anticipates needs of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8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Titles,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45154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Stage Manager</a:t>
            </a:r>
          </a:p>
          <a:p>
            <a:pPr lvl="1"/>
            <a:r>
              <a:rPr lang="en-US" dirty="0" smtClean="0"/>
              <a:t>Chief of all backstage crews</a:t>
            </a:r>
          </a:p>
          <a:p>
            <a:pPr lvl="1"/>
            <a:r>
              <a:rPr lang="en-US" dirty="0" smtClean="0"/>
              <a:t>Works with set designer/builders/crew/and props manager</a:t>
            </a:r>
            <a:endParaRPr lang="en-US" dirty="0"/>
          </a:p>
          <a:p>
            <a:pPr lvl="1"/>
            <a:r>
              <a:rPr lang="en-US" dirty="0" smtClean="0"/>
              <a:t>Double checks the </a:t>
            </a:r>
            <a:r>
              <a:rPr lang="en-US" b="1" i="1" dirty="0" smtClean="0"/>
              <a:t>props table</a:t>
            </a:r>
            <a:endParaRPr lang="en-US" dirty="0" smtClean="0"/>
          </a:p>
          <a:p>
            <a:pPr lvl="1"/>
            <a:r>
              <a:rPr lang="en-US" dirty="0" smtClean="0"/>
              <a:t>Must be assertive/diplomatic</a:t>
            </a:r>
          </a:p>
          <a:p>
            <a:r>
              <a:rPr lang="en-US" dirty="0" smtClean="0"/>
              <a:t>Set Designer</a:t>
            </a:r>
          </a:p>
          <a:p>
            <a:pPr lvl="1"/>
            <a:r>
              <a:rPr lang="en-US" dirty="0" smtClean="0"/>
              <a:t>Designs the set</a:t>
            </a:r>
          </a:p>
          <a:p>
            <a:pPr lvl="1"/>
            <a:r>
              <a:rPr lang="en-US" dirty="0" smtClean="0"/>
              <a:t>Doesn’t make the decisions – rather looks to director.</a:t>
            </a:r>
          </a:p>
          <a:p>
            <a:pPr lvl="1"/>
            <a:r>
              <a:rPr lang="en-US" dirty="0" smtClean="0"/>
              <a:t>Uses size, shape, color and texture to communicate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0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Titles,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9"/>
            <a:ext cx="8309751" cy="5096630"/>
          </a:xfrm>
        </p:spPr>
        <p:txBody>
          <a:bodyPr>
            <a:normAutofit/>
          </a:bodyPr>
          <a:lstStyle/>
          <a:p>
            <a:r>
              <a:rPr lang="en-US" dirty="0" smtClean="0"/>
              <a:t>Costume Designer</a:t>
            </a:r>
          </a:p>
          <a:p>
            <a:pPr lvl="1"/>
            <a:r>
              <a:rPr lang="en-US" dirty="0" smtClean="0"/>
              <a:t>Designs the costumes for the director</a:t>
            </a:r>
          </a:p>
          <a:p>
            <a:pPr lvl="1"/>
            <a:r>
              <a:rPr lang="en-US" dirty="0" smtClean="0"/>
              <a:t>Thinks of the time period and locality of the play</a:t>
            </a:r>
          </a:p>
          <a:p>
            <a:pPr lvl="1"/>
            <a:r>
              <a:rPr lang="en-US" dirty="0" smtClean="0"/>
              <a:t>DO NOT consult actors/wardrobe manager may  be needed</a:t>
            </a:r>
          </a:p>
          <a:p>
            <a:r>
              <a:rPr lang="en-US" dirty="0" smtClean="0"/>
              <a:t>Wardrobe Manager</a:t>
            </a:r>
          </a:p>
          <a:p>
            <a:pPr lvl="1"/>
            <a:r>
              <a:rPr lang="en-US" dirty="0" smtClean="0"/>
              <a:t>Wardrobe responsible to acquire costumes</a:t>
            </a:r>
          </a:p>
          <a:p>
            <a:pPr lvl="1"/>
            <a:r>
              <a:rPr lang="en-US" dirty="0" smtClean="0"/>
              <a:t>Tech week – </a:t>
            </a:r>
            <a:r>
              <a:rPr lang="en-US" b="1" i="1" dirty="0" smtClean="0"/>
              <a:t>dress parade</a:t>
            </a:r>
            <a:r>
              <a:rPr lang="en-US" dirty="0" smtClean="0"/>
              <a:t> (wearing costume to check with lighting and design).</a:t>
            </a:r>
          </a:p>
          <a:p>
            <a:pPr marL="4480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5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Titles,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2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Lighting Designer</a:t>
            </a:r>
          </a:p>
          <a:p>
            <a:pPr lvl="1"/>
            <a:r>
              <a:rPr lang="en-US" dirty="0" smtClean="0"/>
              <a:t>Designs the lighting plot (color, intensity, position)</a:t>
            </a:r>
          </a:p>
          <a:p>
            <a:pPr lvl="1"/>
            <a:r>
              <a:rPr lang="en-US" dirty="0" smtClean="0"/>
              <a:t>Insures that the lights not only illuminate actors, but establishes </a:t>
            </a:r>
            <a:r>
              <a:rPr lang="en-US" b="1" i="1" u="sng" dirty="0" smtClean="0"/>
              <a:t>mood and atmosphere</a:t>
            </a:r>
          </a:p>
          <a:p>
            <a:r>
              <a:rPr lang="en-US" dirty="0" smtClean="0"/>
              <a:t>Master Builder (Carpenter)</a:t>
            </a:r>
          </a:p>
          <a:p>
            <a:pPr lvl="1"/>
            <a:r>
              <a:rPr lang="en-US" dirty="0" smtClean="0"/>
              <a:t>Constructs the set</a:t>
            </a:r>
          </a:p>
          <a:p>
            <a:pPr lvl="1"/>
            <a:r>
              <a:rPr lang="en-US" dirty="0" smtClean="0"/>
              <a:t>Oversees safety (encourages safety at all times</a:t>
            </a:r>
          </a:p>
        </p:txBody>
      </p:sp>
    </p:spTree>
    <p:extLst>
      <p:ext uri="{BB962C8B-B14F-4D97-AF65-F5344CB8AC3E}">
        <p14:creationId xmlns:p14="http://schemas.microsoft.com/office/powerpoint/2010/main" val="427792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Titles,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467600" cy="54403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Stagehands</a:t>
            </a:r>
          </a:p>
          <a:p>
            <a:pPr lvl="1"/>
            <a:r>
              <a:rPr lang="en-US" dirty="0" smtClean="0"/>
              <a:t>Backstage workers</a:t>
            </a:r>
          </a:p>
          <a:p>
            <a:pPr lvl="1"/>
            <a:r>
              <a:rPr lang="en-US" dirty="0" smtClean="0"/>
              <a:t>May do load-ins (construction crew), but also may change scenery (running crew)</a:t>
            </a:r>
          </a:p>
          <a:p>
            <a:r>
              <a:rPr lang="en-US" dirty="0" smtClean="0"/>
              <a:t>Properties Manager</a:t>
            </a:r>
          </a:p>
          <a:p>
            <a:pPr lvl="1"/>
            <a:r>
              <a:rPr lang="en-US" dirty="0" smtClean="0"/>
              <a:t>Takes care of </a:t>
            </a:r>
            <a:r>
              <a:rPr lang="en-US" b="1" i="1" dirty="0" smtClean="0"/>
              <a:t>props</a:t>
            </a:r>
            <a:r>
              <a:rPr lang="en-US" dirty="0" smtClean="0"/>
              <a:t> (portable objects)</a:t>
            </a:r>
          </a:p>
          <a:p>
            <a:pPr lvl="1"/>
            <a:r>
              <a:rPr lang="en-US" dirty="0" smtClean="0"/>
              <a:t>Larger productions (creates a </a:t>
            </a:r>
            <a:r>
              <a:rPr lang="en-US" b="1" i="1" dirty="0" smtClean="0"/>
              <a:t>properties plot)</a:t>
            </a:r>
          </a:p>
          <a:p>
            <a:pPr lvl="1"/>
            <a:r>
              <a:rPr lang="en-US" dirty="0" smtClean="0"/>
              <a:t>Responsible for items carried</a:t>
            </a:r>
          </a:p>
          <a:p>
            <a:r>
              <a:rPr lang="en-US" dirty="0"/>
              <a:t>Sound Engineer</a:t>
            </a:r>
          </a:p>
          <a:p>
            <a:pPr lvl="1"/>
            <a:r>
              <a:rPr lang="en-US" dirty="0"/>
              <a:t>Might be as simple as playing audiotapes to actually creating sound.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469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Titles,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62794" cy="5033396"/>
          </a:xfrm>
        </p:spPr>
        <p:txBody>
          <a:bodyPr/>
          <a:lstStyle/>
          <a:p>
            <a:r>
              <a:rPr lang="en-US" dirty="0" smtClean="0"/>
              <a:t>Make-up Artist</a:t>
            </a:r>
          </a:p>
          <a:p>
            <a:pPr lvl="1"/>
            <a:r>
              <a:rPr lang="en-US" dirty="0" smtClean="0"/>
              <a:t>Apply all makeup (except </a:t>
            </a:r>
            <a:r>
              <a:rPr lang="en-US" b="1" i="1" dirty="0" smtClean="0"/>
              <a:t>straight make-up </a:t>
            </a:r>
            <a:r>
              <a:rPr lang="en-US" dirty="0" smtClean="0"/>
              <a:t>and hair on actors)</a:t>
            </a:r>
          </a:p>
          <a:p>
            <a:pPr lvl="1"/>
            <a:r>
              <a:rPr lang="en-US" dirty="0" smtClean="0"/>
              <a:t>Clean up dressing rooms after each show</a:t>
            </a:r>
          </a:p>
          <a:p>
            <a:pPr lvl="1"/>
            <a:r>
              <a:rPr lang="en-US" dirty="0" smtClean="0"/>
              <a:t>Research the period in which it was set</a:t>
            </a:r>
          </a:p>
          <a:p>
            <a:r>
              <a:rPr lang="en-US" dirty="0" smtClean="0"/>
              <a:t>Hairstylist</a:t>
            </a:r>
          </a:p>
          <a:p>
            <a:pPr lvl="1"/>
            <a:r>
              <a:rPr lang="en-US" dirty="0" smtClean="0"/>
              <a:t>Studies the period/may be on standby </a:t>
            </a:r>
          </a:p>
          <a:p>
            <a:pPr marL="448056" lvl="1" indent="0">
              <a:buNone/>
            </a:pPr>
            <a:endParaRPr lang="en-US" dirty="0"/>
          </a:p>
          <a:p>
            <a:pPr marL="448056" lvl="1" indent="0">
              <a:buNone/>
            </a:pPr>
            <a:r>
              <a:rPr lang="en-US" dirty="0" smtClean="0"/>
              <a:t>Both research the period in which the play is set</a:t>
            </a:r>
          </a:p>
        </p:txBody>
      </p:sp>
    </p:spTree>
    <p:extLst>
      <p:ext uri="{BB962C8B-B14F-4D97-AF65-F5344CB8AC3E}">
        <p14:creationId xmlns:p14="http://schemas.microsoft.com/office/powerpoint/2010/main" val="148108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293715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Getting to Know you Bingo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Find students in the class that are the “answers” on the sheet!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6167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Titles,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3229" cy="5103440"/>
          </a:xfrm>
        </p:spPr>
        <p:txBody>
          <a:bodyPr>
            <a:normAutofit/>
          </a:bodyPr>
          <a:lstStyle/>
          <a:p>
            <a:r>
              <a:rPr lang="en-US" dirty="0" smtClean="0"/>
              <a:t>Graphic Artist</a:t>
            </a:r>
          </a:p>
          <a:p>
            <a:pPr lvl="1"/>
            <a:r>
              <a:rPr lang="en-US" dirty="0" smtClean="0"/>
              <a:t>Ornamentation of set (small décor on stage)</a:t>
            </a:r>
          </a:p>
          <a:p>
            <a:pPr lvl="1"/>
            <a:r>
              <a:rPr lang="en-US" dirty="0" smtClean="0"/>
              <a:t>Designs  posters/fliers/t-shirts</a:t>
            </a:r>
          </a:p>
          <a:p>
            <a:r>
              <a:rPr lang="en-US" dirty="0" smtClean="0"/>
              <a:t>House Manager</a:t>
            </a:r>
          </a:p>
          <a:p>
            <a:pPr lvl="1"/>
            <a:r>
              <a:rPr lang="en-US" dirty="0" smtClean="0"/>
              <a:t>Aided by ushers/serves refreshments/ticket takers</a:t>
            </a:r>
          </a:p>
          <a:p>
            <a:pPr lvl="1"/>
            <a:r>
              <a:rPr lang="en-US" dirty="0" smtClean="0"/>
              <a:t>Oversees everything not onstage</a:t>
            </a:r>
          </a:p>
          <a:p>
            <a:r>
              <a:rPr lang="en-US" dirty="0" smtClean="0"/>
              <a:t>Publicist</a:t>
            </a:r>
            <a:endParaRPr lang="en-US" dirty="0"/>
          </a:p>
          <a:p>
            <a:pPr lvl="1"/>
            <a:r>
              <a:rPr lang="en-US" dirty="0"/>
              <a:t>Handles advertising</a:t>
            </a:r>
          </a:p>
          <a:p>
            <a:pPr lvl="1"/>
            <a:r>
              <a:rPr lang="en-US" dirty="0"/>
              <a:t>May use gimmicks</a:t>
            </a:r>
          </a:p>
          <a:p>
            <a:pPr lvl="1"/>
            <a:r>
              <a:rPr lang="en-US" dirty="0"/>
              <a:t>Without efforts, production would be for nothing</a:t>
            </a:r>
          </a:p>
        </p:txBody>
      </p:sp>
    </p:spTree>
    <p:extLst>
      <p:ext uri="{BB962C8B-B14F-4D97-AF65-F5344CB8AC3E}">
        <p14:creationId xmlns:p14="http://schemas.microsoft.com/office/powerpoint/2010/main" val="238196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431"/>
            <a:ext cx="7467600" cy="1143000"/>
          </a:xfrm>
        </p:spPr>
        <p:txBody>
          <a:bodyPr/>
          <a:lstStyle/>
          <a:p>
            <a:r>
              <a:rPr lang="en-US" dirty="0"/>
              <a:t>Job Titles,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431"/>
            <a:ext cx="8257106" cy="5038807"/>
          </a:xfrm>
        </p:spPr>
        <p:txBody>
          <a:bodyPr>
            <a:normAutofit/>
          </a:bodyPr>
          <a:lstStyle/>
          <a:p>
            <a:r>
              <a:rPr lang="en-US" dirty="0" smtClean="0"/>
              <a:t>Actor</a:t>
            </a:r>
          </a:p>
          <a:p>
            <a:pPr lvl="1"/>
            <a:r>
              <a:rPr lang="en-US" dirty="0" smtClean="0"/>
              <a:t>Represents work of playwright, director, and technicians</a:t>
            </a:r>
          </a:p>
          <a:p>
            <a:pPr lvl="1"/>
            <a:r>
              <a:rPr lang="en-US" dirty="0" smtClean="0"/>
              <a:t>Create a </a:t>
            </a:r>
            <a:r>
              <a:rPr lang="en-US" b="1" i="1" dirty="0" smtClean="0"/>
              <a:t>prior life</a:t>
            </a:r>
            <a:r>
              <a:rPr lang="en-US" dirty="0" smtClean="0"/>
              <a:t> (what happened before play) – best way to get to know your character</a:t>
            </a:r>
          </a:p>
          <a:p>
            <a:pPr lvl="1"/>
            <a:r>
              <a:rPr lang="en-US" dirty="0" smtClean="0"/>
              <a:t>Know the proper </a:t>
            </a:r>
            <a:r>
              <a:rPr lang="en-US" b="1" i="1" dirty="0" smtClean="0"/>
              <a:t>line reading</a:t>
            </a:r>
            <a:r>
              <a:rPr lang="en-US" dirty="0" smtClean="0"/>
              <a:t> for getting </a:t>
            </a:r>
            <a:r>
              <a:rPr lang="en-US" b="1" i="1" dirty="0" smtClean="0"/>
              <a:t>off book</a:t>
            </a:r>
            <a:endParaRPr lang="en-US" dirty="0" smtClean="0"/>
          </a:p>
          <a:p>
            <a:pPr lvl="1"/>
            <a:r>
              <a:rPr lang="en-US" b="1" i="1" dirty="0" smtClean="0"/>
              <a:t>Ensemble playing </a:t>
            </a:r>
            <a:r>
              <a:rPr lang="en-US" dirty="0" smtClean="0"/>
              <a:t>– working together for the total effect; work as a group for good of a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4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Your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deadlines, etc. for your crew</a:t>
            </a:r>
          </a:p>
          <a:p>
            <a:r>
              <a:rPr lang="en-US" dirty="0" smtClean="0"/>
              <a:t>Companies make a name to establish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4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Logbooks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Actors use a logbook to analyze and evaluate their experiences (examples on page 22).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3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Analysis – page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develop your character – create based on a character for lip sync – due 8/25</a:t>
            </a:r>
          </a:p>
          <a:p>
            <a:r>
              <a:rPr lang="en-US" dirty="0" smtClean="0"/>
              <a:t>Can send on EDMODO</a:t>
            </a:r>
          </a:p>
        </p:txBody>
      </p:sp>
    </p:spTree>
    <p:extLst>
      <p:ext uri="{BB962C8B-B14F-4D97-AF65-F5344CB8AC3E}">
        <p14:creationId xmlns:p14="http://schemas.microsoft.com/office/powerpoint/2010/main" val="3847289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92416"/>
            <a:ext cx="7467600" cy="1143000"/>
          </a:xfrm>
        </p:spPr>
        <p:txBody>
          <a:bodyPr/>
          <a:lstStyle/>
          <a:p>
            <a:r>
              <a:rPr lang="en-US" dirty="0" smtClean="0"/>
              <a:t>Name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89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Due: Character analysis</a:t>
            </a:r>
          </a:p>
          <a:p>
            <a:r>
              <a:rPr lang="en-US" dirty="0" smtClean="0"/>
              <a:t>Song Check</a:t>
            </a:r>
          </a:p>
          <a:p>
            <a:r>
              <a:rPr lang="en-US" dirty="0" smtClean="0"/>
              <a:t>Notes (</a:t>
            </a:r>
            <a:r>
              <a:rPr lang="en-US" dirty="0" err="1" smtClean="0"/>
              <a:t>pgs</a:t>
            </a:r>
            <a:r>
              <a:rPr lang="en-US" dirty="0" smtClean="0"/>
              <a:t> 26 – 27) / what will be on quiz ;)</a:t>
            </a:r>
          </a:p>
          <a:p>
            <a:r>
              <a:rPr lang="en-US" dirty="0"/>
              <a:t>Activities on stage – </a:t>
            </a:r>
          </a:p>
          <a:p>
            <a:pPr lvl="1"/>
            <a:r>
              <a:rPr lang="en-US" dirty="0" smtClean="0"/>
              <a:t>If time</a:t>
            </a:r>
            <a:endParaRPr lang="en-US" dirty="0"/>
          </a:p>
          <a:p>
            <a:r>
              <a:rPr lang="en-US" dirty="0" smtClean="0"/>
              <a:t>Practice time for Friday – LIP SYNC DUE!</a:t>
            </a:r>
          </a:p>
        </p:txBody>
      </p:sp>
    </p:spTree>
    <p:extLst>
      <p:ext uri="{BB962C8B-B14F-4D97-AF65-F5344CB8AC3E}">
        <p14:creationId xmlns:p14="http://schemas.microsoft.com/office/powerpoint/2010/main" val="1926897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4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– 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way to build a production schedule is to: </a:t>
            </a:r>
          </a:p>
          <a:p>
            <a:pPr lvl="1"/>
            <a:r>
              <a:rPr lang="en-US" dirty="0" smtClean="0"/>
              <a:t>Work backward from opening night with 40 hours for rehearsal</a:t>
            </a:r>
          </a:p>
        </p:txBody>
      </p:sp>
    </p:spTree>
    <p:extLst>
      <p:ext uri="{BB962C8B-B14F-4D97-AF65-F5344CB8AC3E}">
        <p14:creationId xmlns:p14="http://schemas.microsoft.com/office/powerpoint/2010/main" val="2844025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Load-in is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construction crew becomes stage hands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2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544"/>
            <a:ext cx="8229600" cy="1143000"/>
          </a:xfrm>
        </p:spPr>
        <p:txBody>
          <a:bodyPr/>
          <a:lstStyle/>
          <a:p>
            <a:r>
              <a:rPr lang="en-US" dirty="0" smtClean="0"/>
              <a:t>Auditions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6181" y="1117456"/>
            <a:ext cx="9144000" cy="574054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Monday </a:t>
            </a:r>
            <a:r>
              <a:rPr lang="en-US" sz="2800" b="1" dirty="0" smtClean="0"/>
              <a:t>– August </a:t>
            </a:r>
            <a:r>
              <a:rPr lang="en-US" sz="2800" dirty="0" smtClean="0"/>
              <a:t>17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r>
              <a:rPr lang="en-US" sz="2400" i="1" dirty="0" smtClean="0"/>
              <a:t>*One Flew Over the </a:t>
            </a:r>
            <a:r>
              <a:rPr lang="en-US" sz="2400" i="1" dirty="0" err="1" smtClean="0"/>
              <a:t>Cucko</a:t>
            </a:r>
            <a:endParaRPr lang="en-US" sz="2400" i="1" dirty="0" smtClean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30 second monologue (all)</a:t>
            </a:r>
          </a:p>
        </p:txBody>
      </p:sp>
    </p:spTree>
    <p:extLst>
      <p:ext uri="{BB962C8B-B14F-4D97-AF65-F5344CB8AC3E}">
        <p14:creationId xmlns:p14="http://schemas.microsoft.com/office/powerpoint/2010/main" val="301110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Theatre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 said plays must have unity of time, place, and action</a:t>
            </a:r>
          </a:p>
          <a:p>
            <a:r>
              <a:rPr lang="en-US" dirty="0" smtClean="0"/>
              <a:t>Thespis created dialogue and the opportunity for conflict</a:t>
            </a:r>
          </a:p>
          <a:p>
            <a:r>
              <a:rPr lang="en-US" dirty="0" smtClean="0"/>
              <a:t>Deus ex </a:t>
            </a:r>
            <a:r>
              <a:rPr lang="en-US" dirty="0" err="1" smtClean="0"/>
              <a:t>machina</a:t>
            </a:r>
            <a:r>
              <a:rPr lang="en-US" dirty="0" smtClean="0"/>
              <a:t> is an improbable solution to a play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8671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Actor should consider:</a:t>
            </a:r>
          </a:p>
          <a:p>
            <a:pPr lvl="1"/>
            <a:r>
              <a:rPr lang="en-US" dirty="0" smtClean="0"/>
              <a:t>Major influences in character’s life</a:t>
            </a:r>
          </a:p>
          <a:p>
            <a:pPr lvl="1"/>
            <a:r>
              <a:rPr lang="en-US" dirty="0" smtClean="0"/>
              <a:t>World events taking place at the time of the play’s action</a:t>
            </a:r>
          </a:p>
          <a:p>
            <a:pPr lvl="1"/>
            <a:r>
              <a:rPr lang="en-US" dirty="0" smtClean="0"/>
              <a:t>The </a:t>
            </a:r>
            <a:r>
              <a:rPr lang="en-US" smtClean="0"/>
              <a:t>character’s occupation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1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time: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*Name Game</a:t>
            </a:r>
          </a:p>
          <a:p>
            <a:endParaRPr lang="en-US" dirty="0"/>
          </a:p>
          <a:p>
            <a:r>
              <a:rPr lang="en-US" dirty="0" smtClean="0"/>
              <a:t>*Clap, Clap, Snap, Snap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12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Fill out your audition packet – list important info that can help (can bring headshot/resume)</a:t>
            </a:r>
          </a:p>
          <a:p>
            <a:r>
              <a:rPr lang="en-US" dirty="0" smtClean="0"/>
              <a:t>Don’t make excuses – be confident</a:t>
            </a:r>
          </a:p>
          <a:p>
            <a:r>
              <a:rPr lang="en-US" dirty="0" smtClean="0"/>
              <a:t>Dress appropriately</a:t>
            </a:r>
          </a:p>
          <a:p>
            <a:r>
              <a:rPr lang="en-US" dirty="0" smtClean="0"/>
              <a:t>Follow directions – 30 sec/1 min, 16 bars</a:t>
            </a:r>
          </a:p>
          <a:p>
            <a:r>
              <a:rPr lang="en-US" dirty="0" smtClean="0"/>
              <a:t>Find a song/monologue that connects to the character you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3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60" b="2860"/>
          <a:stretch>
            <a:fillRect/>
          </a:stretch>
        </p:blipFill>
        <p:spPr>
          <a:xfrm>
            <a:off x="0" y="546876"/>
            <a:ext cx="9205529" cy="5579287"/>
          </a:xfrm>
        </p:spPr>
      </p:pic>
    </p:spTree>
    <p:extLst>
      <p:ext uri="{BB962C8B-B14F-4D97-AF65-F5344CB8AC3E}">
        <p14:creationId xmlns:p14="http://schemas.microsoft.com/office/powerpoint/2010/main" val="195547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Flew Over the Cuckoo’s Nest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McMurphy</a:t>
            </a:r>
            <a:r>
              <a:rPr lang="en-US" dirty="0" smtClean="0"/>
              <a:t>, Harding, Billy</a:t>
            </a:r>
          </a:p>
          <a:p>
            <a:r>
              <a:rPr lang="en-US" dirty="0" smtClean="0"/>
              <a:t>Nurse </a:t>
            </a:r>
            <a:r>
              <a:rPr lang="en-US" dirty="0" err="1" smtClean="0"/>
              <a:t>Ratched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804" y="2983345"/>
            <a:ext cx="5887641" cy="341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80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Being Earnest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Earnest, Algernon</a:t>
            </a:r>
            <a:endParaRPr lang="en-US" dirty="0" smtClean="0"/>
          </a:p>
          <a:p>
            <a:r>
              <a:rPr lang="en-US" dirty="0" smtClean="0"/>
              <a:t>Cecily, Gwendolyn, Lady </a:t>
            </a:r>
            <a:r>
              <a:rPr lang="en-US" dirty="0" err="1" smtClean="0"/>
              <a:t>Bracknel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282" y="3167063"/>
            <a:ext cx="29591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8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5692"/>
            <a:ext cx="7467600" cy="1143000"/>
          </a:xfrm>
        </p:spPr>
        <p:txBody>
          <a:bodyPr/>
          <a:lstStyle/>
          <a:p>
            <a:r>
              <a:rPr lang="en-US" dirty="0" smtClean="0"/>
              <a:t>What is the purpose of rules?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9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create for this class.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what will be necessary for the class (including using the stage)</a:t>
            </a:r>
          </a:p>
          <a:p>
            <a:r>
              <a:rPr lang="en-US" dirty="0" smtClean="0"/>
              <a:t>Hint: you need your three rules you made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00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8E6B1894C82143A55EFF0162B5A8AD" ma:contentTypeVersion="0" ma:contentTypeDescription="Create a new document." ma:contentTypeScope="" ma:versionID="402cbd69a81ffc70dd7d11b0379515a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7467FCA-C355-4BCD-8EF6-3053BE67AB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E96BABD-6359-470F-92ED-63433F1104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AAE208-A6F4-4513-A445-F1D90E9550C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2484</TotalTime>
  <Words>1015</Words>
  <Application>Microsoft Macintosh PowerPoint</Application>
  <PresentationFormat>On-screen Show (4:3)</PresentationFormat>
  <Paragraphs>160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Technic</vt:lpstr>
      <vt:lpstr>Drama 1 – 8/16</vt:lpstr>
      <vt:lpstr>Getting to Know you Bingo</vt:lpstr>
      <vt:lpstr>Auditions</vt:lpstr>
      <vt:lpstr>Advice</vt:lpstr>
      <vt:lpstr>PowerPoint Presentation</vt:lpstr>
      <vt:lpstr>One Flew Over the Cuckoo’s Nest</vt:lpstr>
      <vt:lpstr>The Importance of Being Earnest</vt:lpstr>
      <vt:lpstr>What is the purpose of rules?</vt:lpstr>
      <vt:lpstr>Let’s create for this class.</vt:lpstr>
      <vt:lpstr>Lip Sync </vt:lpstr>
      <vt:lpstr>Chapter 1</vt:lpstr>
      <vt:lpstr>Upcoming Events!!!</vt:lpstr>
      <vt:lpstr>Company Organization (7-18)</vt:lpstr>
      <vt:lpstr>Job Titles</vt:lpstr>
      <vt:lpstr>Job Titles, Cont.</vt:lpstr>
      <vt:lpstr>Job Titles, Cont.</vt:lpstr>
      <vt:lpstr>Job Titles, Cont.</vt:lpstr>
      <vt:lpstr>Job Titles, Cont.</vt:lpstr>
      <vt:lpstr>Job Titles, Cont.</vt:lpstr>
      <vt:lpstr>Job Titles, Cont.</vt:lpstr>
      <vt:lpstr>Job Titles, Cont.</vt:lpstr>
      <vt:lpstr>Scheduling Your Production</vt:lpstr>
      <vt:lpstr>Production Logbooks</vt:lpstr>
      <vt:lpstr>Character Analysis – page 24</vt:lpstr>
      <vt:lpstr>Name Game</vt:lpstr>
      <vt:lpstr>Today’s Agenda </vt:lpstr>
      <vt:lpstr>SONG CHECK</vt:lpstr>
      <vt:lpstr>Notes – Chapter 1</vt:lpstr>
      <vt:lpstr>When Load-in is Complete</vt:lpstr>
      <vt:lpstr>Greek Theatre</vt:lpstr>
      <vt:lpstr>Analyzing a character</vt:lpstr>
      <vt:lpstr>If time: Activity</vt:lpstr>
    </vt:vector>
  </TitlesOfParts>
  <Company>Fayette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LHS Drama Lafayette High School</dc:creator>
  <cp:lastModifiedBy>LHS Drama Lafayette High School</cp:lastModifiedBy>
  <cp:revision>33</cp:revision>
  <dcterms:created xsi:type="dcterms:W3CDTF">2012-08-20T22:58:23Z</dcterms:created>
  <dcterms:modified xsi:type="dcterms:W3CDTF">2015-08-07T03:18:22Z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0x0101002E8E6B1894C82143A55EFF0162B5A8AD</vt:lpwstr>
  </property>
</Properties>
</file>