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5DE2EC3-3198-E745-BB31-4044F721311F}" type="datetimeFigureOut">
              <a:rPr lang="en-US" smtClean="0"/>
              <a:t>8/14/15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71D78BC-0A64-DF45-82E4-250AB6E7B3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 1 – 8/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r>
              <a:rPr lang="en-US" dirty="0"/>
              <a:t>for Class</a:t>
            </a:r>
          </a:p>
          <a:p>
            <a:r>
              <a:rPr lang="en-US" dirty="0" smtClean="0"/>
              <a:t>Audition </a:t>
            </a:r>
            <a:r>
              <a:rPr lang="en-US" dirty="0" smtClean="0"/>
              <a:t>Info</a:t>
            </a:r>
          </a:p>
          <a:p>
            <a:r>
              <a:rPr lang="en-US" dirty="0" smtClean="0"/>
              <a:t>Lip </a:t>
            </a:r>
            <a:r>
              <a:rPr lang="en-US" dirty="0" smtClean="0"/>
              <a:t>Sync Info.</a:t>
            </a:r>
          </a:p>
          <a:p>
            <a:r>
              <a:rPr lang="en-US" dirty="0" err="1" smtClean="0"/>
              <a:t>Chapt</a:t>
            </a:r>
            <a:r>
              <a:rPr lang="en-US" dirty="0" smtClean="0"/>
              <a:t> 1 notes</a:t>
            </a:r>
          </a:p>
          <a:p>
            <a:r>
              <a:rPr lang="en-US" dirty="0" smtClean="0"/>
              <a:t>Character Analysis for Lip Sync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55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create for this class.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what will be necessary for the class (including using the stage)</a:t>
            </a:r>
          </a:p>
          <a:p>
            <a:r>
              <a:rPr lang="en-US" dirty="0" smtClean="0"/>
              <a:t>Hint: you need your three rules you made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3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544"/>
            <a:ext cx="8229600" cy="1143000"/>
          </a:xfrm>
        </p:spPr>
        <p:txBody>
          <a:bodyPr/>
          <a:lstStyle/>
          <a:p>
            <a:r>
              <a:rPr lang="en-US" dirty="0" smtClean="0"/>
              <a:t>Auditions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181" y="1117456"/>
            <a:ext cx="9144000" cy="574054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Monday – August </a:t>
            </a:r>
            <a:r>
              <a:rPr lang="en-US" sz="2800" dirty="0" smtClean="0"/>
              <a:t>17</a:t>
            </a:r>
            <a:r>
              <a:rPr lang="en-US" sz="2800" b="1" dirty="0" smtClean="0"/>
              <a:t> </a:t>
            </a:r>
          </a:p>
          <a:p>
            <a:r>
              <a:rPr lang="en-US" sz="2400" i="1" dirty="0" smtClean="0"/>
              <a:t>*One Flew Over the </a:t>
            </a:r>
            <a:r>
              <a:rPr lang="en-US" sz="2400" i="1" dirty="0" smtClean="0"/>
              <a:t>Cuckoo’s Nest</a:t>
            </a:r>
            <a:endParaRPr lang="en-US" sz="2400" i="1" dirty="0" smtClean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30 second monologue (all)</a:t>
            </a:r>
          </a:p>
        </p:txBody>
      </p:sp>
    </p:spTree>
    <p:extLst>
      <p:ext uri="{BB962C8B-B14F-4D97-AF65-F5344CB8AC3E}">
        <p14:creationId xmlns:p14="http://schemas.microsoft.com/office/powerpoint/2010/main" val="125400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Fill out your audition packet – list important info that can help (can bring headshot/resume)</a:t>
            </a:r>
          </a:p>
          <a:p>
            <a:r>
              <a:rPr lang="en-US" dirty="0" smtClean="0"/>
              <a:t>Don’t make excuses – be confident</a:t>
            </a:r>
          </a:p>
          <a:p>
            <a:r>
              <a:rPr lang="en-US" dirty="0" smtClean="0"/>
              <a:t>Dress appropriately</a:t>
            </a:r>
          </a:p>
          <a:p>
            <a:r>
              <a:rPr lang="en-US" dirty="0" smtClean="0"/>
              <a:t>Follow directions – 30 sec/1 min, 16 bars</a:t>
            </a:r>
          </a:p>
          <a:p>
            <a:r>
              <a:rPr lang="en-US" dirty="0" smtClean="0"/>
              <a:t>Find a song/monologue that connects to the character you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3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860" b="2860"/>
          <a:stretch>
            <a:fillRect/>
          </a:stretch>
        </p:blipFill>
        <p:spPr>
          <a:xfrm>
            <a:off x="0" y="546876"/>
            <a:ext cx="9205529" cy="5579287"/>
          </a:xfrm>
        </p:spPr>
      </p:pic>
    </p:spTree>
    <p:extLst>
      <p:ext uri="{BB962C8B-B14F-4D97-AF65-F5344CB8AC3E}">
        <p14:creationId xmlns:p14="http://schemas.microsoft.com/office/powerpoint/2010/main" val="89305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Flew Over the Cuckoo’s 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McMurphy</a:t>
            </a:r>
            <a:r>
              <a:rPr lang="en-US" dirty="0" smtClean="0"/>
              <a:t>, Harding, Billy</a:t>
            </a:r>
          </a:p>
          <a:p>
            <a:r>
              <a:rPr lang="en-US" dirty="0" smtClean="0"/>
              <a:t>Nurse </a:t>
            </a:r>
            <a:r>
              <a:rPr lang="en-US" dirty="0" err="1" smtClean="0"/>
              <a:t>Ratched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804" y="2983345"/>
            <a:ext cx="5887641" cy="341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0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Being Earnest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Earnest, Algernon</a:t>
            </a:r>
          </a:p>
          <a:p>
            <a:r>
              <a:rPr lang="en-US" dirty="0" smtClean="0"/>
              <a:t>Cecily, Gwendolyn, Lady </a:t>
            </a:r>
            <a:r>
              <a:rPr lang="en-US" dirty="0" err="1" smtClean="0"/>
              <a:t>Bracknel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282" y="3167063"/>
            <a:ext cx="29591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5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Lip Sync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Believable – committed to character!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Lip sync – do you know your song?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Gestures/movement – expressive or being made up on the spot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Physicality – varied?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Stage presence – command attention!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keep your rubric (points off if I have to provide </a:t>
            </a:r>
            <a:r>
              <a:rPr lang="en-US" sz="3200" dirty="0" smtClean="0"/>
              <a:t>one)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4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0</TotalTime>
  <Words>202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Drama 1 – 8/14</vt:lpstr>
      <vt:lpstr>Let’s create for this class.</vt:lpstr>
      <vt:lpstr>Auditions</vt:lpstr>
      <vt:lpstr>Advice</vt:lpstr>
      <vt:lpstr>PowerPoint Presentation</vt:lpstr>
      <vt:lpstr>One Flew Over the Cuckoo’s Nest</vt:lpstr>
      <vt:lpstr>The Importance of Being Earnest</vt:lpstr>
      <vt:lpstr>Lip Sync </vt:lpstr>
    </vt:vector>
  </TitlesOfParts>
  <Company>Fayette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1 – 8/14</dc:title>
  <dc:creator>LHS Drama Lafayette High School</dc:creator>
  <cp:lastModifiedBy>LHS Drama Lafayette High School</cp:lastModifiedBy>
  <cp:revision>1</cp:revision>
  <dcterms:created xsi:type="dcterms:W3CDTF">2015-08-14T11:30:03Z</dcterms:created>
  <dcterms:modified xsi:type="dcterms:W3CDTF">2015-08-14T11:30:52Z</dcterms:modified>
</cp:coreProperties>
</file>